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F23F-9D5A-48B0-B5EE-952B0F6D892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9A4B-EE2B-4B3D-8996-C0CA52791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520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F23F-9D5A-48B0-B5EE-952B0F6D892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9A4B-EE2B-4B3D-8996-C0CA52791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504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F23F-9D5A-48B0-B5EE-952B0F6D892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9A4B-EE2B-4B3D-8996-C0CA52791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89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F23F-9D5A-48B0-B5EE-952B0F6D892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9A4B-EE2B-4B3D-8996-C0CA52791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0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F23F-9D5A-48B0-B5EE-952B0F6D892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9A4B-EE2B-4B3D-8996-C0CA52791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679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F23F-9D5A-48B0-B5EE-952B0F6D892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9A4B-EE2B-4B3D-8996-C0CA52791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30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F23F-9D5A-48B0-B5EE-952B0F6D892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9A4B-EE2B-4B3D-8996-C0CA52791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546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F23F-9D5A-48B0-B5EE-952B0F6D892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9A4B-EE2B-4B3D-8996-C0CA52791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39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F23F-9D5A-48B0-B5EE-952B0F6D892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9A4B-EE2B-4B3D-8996-C0CA52791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742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F23F-9D5A-48B0-B5EE-952B0F6D892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9A4B-EE2B-4B3D-8996-C0CA52791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0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F23F-9D5A-48B0-B5EE-952B0F6D892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9A4B-EE2B-4B3D-8996-C0CA52791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935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4F23F-9D5A-48B0-B5EE-952B0F6D892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79A4B-EE2B-4B3D-8996-C0CA52791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41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1520" y="3158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인천에서 뮌헨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71804"/>
            <a:ext cx="10344496" cy="590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79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1520" y="315884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뮌헨에서 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7" y="698798"/>
            <a:ext cx="10121900" cy="552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1520" y="31588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뮌헨에서 비엔나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4" y="685216"/>
            <a:ext cx="11295590" cy="584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7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1520" y="315884"/>
            <a:ext cx="696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비엔나 </a:t>
            </a:r>
            <a:r>
              <a:rPr lang="en-US" altLang="ko-KR" dirty="0" smtClean="0"/>
              <a:t>~ </a:t>
            </a:r>
            <a:r>
              <a:rPr lang="ko-KR" altLang="en-US" dirty="0" err="1" smtClean="0"/>
              <a:t>슈테판</a:t>
            </a:r>
            <a:r>
              <a:rPr lang="ko-KR" altLang="en-US" dirty="0" smtClean="0"/>
              <a:t> 성당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벨베데레</a:t>
            </a:r>
            <a:r>
              <a:rPr lang="ko-KR" altLang="en-US" dirty="0" smtClean="0"/>
              <a:t> 궁전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크림튼</a:t>
            </a:r>
            <a:r>
              <a:rPr lang="en-US" altLang="ko-KR" dirty="0" smtClean="0"/>
              <a:t>..</a:t>
            </a:r>
            <a:r>
              <a:rPr lang="ko-KR" altLang="en-US" dirty="0" smtClean="0"/>
              <a:t>미술작품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쇤브룬귱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84" y="685216"/>
            <a:ext cx="10256961" cy="57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1520" y="315884"/>
            <a:ext cx="9910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잘츠브르크</a:t>
            </a:r>
            <a:r>
              <a:rPr lang="ko-KR" altLang="en-US" dirty="0" smtClean="0"/>
              <a:t> </a:t>
            </a:r>
            <a:r>
              <a:rPr lang="en-US" altLang="ko-KR" dirty="0" smtClean="0"/>
              <a:t>~ </a:t>
            </a:r>
            <a:r>
              <a:rPr lang="ko-KR" altLang="en-US" dirty="0" err="1" smtClean="0"/>
              <a:t>헬브른</a:t>
            </a:r>
            <a:r>
              <a:rPr lang="ko-KR" altLang="en-US" dirty="0" smtClean="0"/>
              <a:t> 궁전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미라벨정원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호엔잘츠부르크 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잘츠브르크</a:t>
            </a:r>
            <a:r>
              <a:rPr lang="ko-KR" altLang="en-US" dirty="0" smtClean="0"/>
              <a:t> 대성당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모자르트</a:t>
            </a:r>
            <a:r>
              <a:rPr lang="ko-KR" altLang="en-US" dirty="0" smtClean="0"/>
              <a:t> 생가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023024"/>
            <a:ext cx="10887323" cy="51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60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602" y="299608"/>
            <a:ext cx="5170863" cy="604395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2700" y="299608"/>
            <a:ext cx="2900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잘츠브르크</a:t>
            </a:r>
            <a:r>
              <a:rPr lang="ko-KR" altLang="en-US" dirty="0" smtClean="0"/>
              <a:t> </a:t>
            </a:r>
            <a:r>
              <a:rPr lang="en-US" altLang="ko-KR" dirty="0" smtClean="0"/>
              <a:t>~ </a:t>
            </a:r>
            <a:r>
              <a:rPr lang="ko-KR" altLang="en-US" dirty="0" err="1" smtClean="0"/>
              <a:t>헬브룬</a:t>
            </a:r>
            <a:r>
              <a:rPr lang="ko-KR" altLang="en-US" dirty="0" smtClean="0"/>
              <a:t> 궁전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9650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38</Words>
  <Application>Microsoft Office PowerPoint</Application>
  <PresentationFormat>와이드스크린</PresentationFormat>
  <Paragraphs>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김은애(KIM EUN AE)/에너지Digital추진그룹/SK</dc:creator>
  <cp:lastModifiedBy>김은애(KIM EUN AE)/에너지Digital추진그룹/SK</cp:lastModifiedBy>
  <cp:revision>6</cp:revision>
  <dcterms:created xsi:type="dcterms:W3CDTF">2020-09-10T04:46:27Z</dcterms:created>
  <dcterms:modified xsi:type="dcterms:W3CDTF">2020-09-10T06:45:16Z</dcterms:modified>
</cp:coreProperties>
</file>